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10E0D49-BA80-4EDA-9731-FAC8F2E2DD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3D25FD22-674D-4C1F-940C-70063C570A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20FF1AE-9FDB-4AC3-9884-A3EFE946E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044919A-FBA8-4983-96C1-05EC7A49B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3385AB9-02F4-4F2A-95F9-5E7A40175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644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580A44C-1B78-46A1-B158-F1A4D4F7F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D13E9EFE-0BD9-4439-9195-324619F429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5E7CC31-AC14-4179-9FDB-C7F555288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CCD4FA5-1E26-4E8B-8C1F-02E41DDB5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5C4B833-2DDC-4FAD-A016-D89EE3BF3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3720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83D28D47-9E73-4FBF-9F6F-BC99AF0D18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E9E69BE4-C165-4653-8030-6859F19B3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B5B2110-7A66-49D4-A4ED-6DEC20722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D2CA211B-9913-4839-ADBF-C82ECD1F6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A9FDBB6-9A6F-4995-A5EB-F77B69EA9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577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4492A91-72DC-4B5B-88EE-2D2418D15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DBB03F5-1FCE-4771-B0F1-626CD0B66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5DCDA92-38B2-481F-904E-93EFD723F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7ECF181-5DBB-483F-92AD-BD71A2E2E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7C0C6172-D5FB-407E-8FA1-217C31480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6520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5D16D7F-C679-484B-B3E6-6E53A898C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18908F71-0E2B-484D-A5D0-E855CFAF4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E7F5898-1B60-4998-BEA0-885750DDB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005FAF5-CCB7-42A3-84DE-8B10AEFAF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1A0356A-1699-41C1-ABED-8D5354EBD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469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F656D1D-1221-4ADF-9C7E-48622413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2812156-73B1-43F3-96D6-940266B00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543B48B5-E0D6-49F5-96AD-C5FE40714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A023FB9-BA76-4EDF-A6A6-4797F251F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EF88822-0CC0-4147-BECE-CA39F0256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65017F8-B586-4F60-99D2-24E4D7465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597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26819F5-CA6A-4727-B2FD-CE5B3E55F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757AD5A-DFED-4F94-8E05-8CBD4EFF4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9C6B97D3-2CD3-466F-A946-BF7BB00BDE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030CC2EF-E96F-41B4-BDD1-028AA77547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6FA837F9-FB8A-4ADC-87F0-D7A96E9D6F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6EEB4400-762D-493C-94C5-CF6010B26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1F3D6579-26E5-4137-9331-F01614F00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2436E5E0-CE35-4E28-80EA-ACC4BF48F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023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0934E06-49D1-4789-98EF-1E2B8560E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E68B3FCE-1581-4D51-9B0F-5CF7572E9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CB8B59F-5D42-4F91-B590-2CE8FC23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5DC76394-BF13-484F-883B-A345FE372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5655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1E714DF6-7FF7-4A35-A288-5030F5BDF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B737FFE6-5CAC-457E-89F1-A68B82A75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705126AB-98B6-45AF-821E-661142125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8143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FF2C4F5-D0F9-4E0D-8DFB-103885D8C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CBEB6D2-F1E6-4B1B-B837-0E588A580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D3402F69-BAD7-4F50-9A67-5C6C772068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93686420-6C10-40B7-BF86-465F2388D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09F5678-33F7-4456-A1CC-86FD7BBF7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1BF29479-0DC1-4148-A014-B32B27E39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7228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7E19F4D-E843-4838-93AE-BC066209F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E5626095-5191-4ADD-99E0-655B9686C2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07CD1DC1-7F62-4E69-A093-CA5334B3B5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6B7DA771-119E-4777-B99C-218E9AB12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A16726CB-1DE1-43F4-924F-5AC692CE6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8717392-2CFD-459F-AC82-FED810FA9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8527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7B5C534C-99B9-40CB-B7B1-8F2A9CFDC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19AE0BDE-E9A6-4D0C-8506-298E3E74D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9186DA0-614B-432D-BE04-E806A86DFA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83FC0-BC70-469E-94C1-EE8F728FD672}" type="datetimeFigureOut">
              <a:rPr lang="es-CL" smtClean="0"/>
              <a:t>30-07-2018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024CF84-3D2B-468E-8053-7977FF957C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0C124FC-CB44-49B2-B775-015AB5E7E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23CFE-3A6D-4CBC-ADEC-2C85447FD1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262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B4FA873D-12D8-4E0A-9C17-D9562C58C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929" y="0"/>
            <a:ext cx="91971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530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D370C422-21AC-45D3-8602-5E7FB3396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955" y="0"/>
            <a:ext cx="92696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834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77A00F5F-0711-4708-A301-8B9CF5D65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084" y="0"/>
            <a:ext cx="91971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60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77A00F5F-0711-4708-A301-8B9CF5D65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084" y="0"/>
            <a:ext cx="91971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6568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Personalizado</PresentationFormat>
  <Paragraphs>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Catalina Veronica Rojas Grundig</dc:creator>
  <cp:lastModifiedBy>Johana Mabel Cancino Pereira</cp:lastModifiedBy>
  <cp:revision>1</cp:revision>
  <dcterms:created xsi:type="dcterms:W3CDTF">2018-06-26T14:35:11Z</dcterms:created>
  <dcterms:modified xsi:type="dcterms:W3CDTF">2018-07-30T12:54:09Z</dcterms:modified>
</cp:coreProperties>
</file>